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41" d="100"/>
          <a:sy n="14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D54A-2140-B94C-AF49-511FF0CE8EB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FCF302-9631-0941-A820-A569D07C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556FA-749C-2843-8105-75C97705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69AAEF-8061-A54E-A43C-0A7B7ACA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A7A0F8-6AD6-0443-A6AB-30A953F1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70DCC5-3DD0-6543-909F-986D2873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1F3824-0572-E34B-9BD3-A0FD7B3C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C82451-305C-634D-BBB0-42E95748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4EDCEE-A05E-8E4F-922F-A4BEBE7A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44FC06-5D86-894E-9DAD-86854DA3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8EE50A-290F-3942-9E92-66835E73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AE4A64-2A9E-F141-BC30-019E42D0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1DE6A3-B4A0-6141-83A5-6210914E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430B97-27F7-2B46-A1B2-8224D44A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Dimitris Karagiorgos</cp:lastModifiedBy>
  <cp:revision>2</cp:revision>
  <dcterms:created xsi:type="dcterms:W3CDTF">2020-11-18T14:48:47Z</dcterms:created>
  <dcterms:modified xsi:type="dcterms:W3CDTF">2020-11-18T16:25:13Z</dcterms:modified>
</cp:coreProperties>
</file>